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5" r:id="rId4"/>
    <p:sldId id="258" r:id="rId5"/>
    <p:sldId id="259" r:id="rId6"/>
    <p:sldId id="260" r:id="rId7"/>
    <p:sldId id="268" r:id="rId8"/>
    <p:sldId id="269" r:id="rId9"/>
    <p:sldId id="262" r:id="rId10"/>
    <p:sldId id="264" r:id="rId11"/>
    <p:sldId id="276" r:id="rId12"/>
    <p:sldId id="277" r:id="rId13"/>
    <p:sldId id="278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van Scandura" initials="IS" lastIdx="1" clrIdx="0">
    <p:extLst>
      <p:ext uri="{19B8F6BF-5375-455C-9EA6-DF929625EA0E}">
        <p15:presenceInfo xmlns:p15="http://schemas.microsoft.com/office/powerpoint/2012/main" userId="7b7efa3607528db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D29F35-777A-4077-8114-A51A1D0116B1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94D924-FABE-49E0-80E4-948766C2B20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2121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24/04/2021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Ivan Scandura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O46001462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24/04/2021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7" y="511387"/>
            <a:ext cx="4037835" cy="3462965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CSS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Mini-</a:t>
            </a:r>
            <a:r>
              <a:rPr lang="it-IT" sz="4000" dirty="0" err="1">
                <a:solidFill>
                  <a:srgbClr val="FFFFFF"/>
                </a:solidFill>
              </a:rPr>
              <a:t>Homework</a:t>
            </a:r>
            <a:r>
              <a:rPr lang="it-IT" sz="4000" dirty="0">
                <a:solidFill>
                  <a:srgbClr val="FFFFFF"/>
                </a:solidFill>
              </a:rPr>
              <a:t> 3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E36AA96-234E-4657-B4D5-9EBD33C30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788" y="915818"/>
            <a:ext cx="8154164" cy="500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7" y="511387"/>
            <a:ext cx="4037835" cy="3462965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Mobile/Tablet</a:t>
            </a:r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F036BCD4-B9BE-4726-96C3-503BCF632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333" y="314913"/>
            <a:ext cx="4737670" cy="622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487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7" y="511387"/>
            <a:ext cx="4037835" cy="3462965"/>
          </a:xfrm>
        </p:spPr>
        <p:txBody>
          <a:bodyPr anchor="b">
            <a:normAutofit/>
          </a:bodyPr>
          <a:lstStyle/>
          <a:p>
            <a:pPr algn="ctr"/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CSS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Mobile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126F0D3-4EA4-4BC9-990C-DCC21E88F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100" y="-117"/>
            <a:ext cx="6220136" cy="686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418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7" y="511387"/>
            <a:ext cx="4037835" cy="3462965"/>
          </a:xfrm>
        </p:spPr>
        <p:txBody>
          <a:bodyPr anchor="b">
            <a:normAutofit/>
          </a:bodyPr>
          <a:lstStyle/>
          <a:p>
            <a:pPr algn="ctr"/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CSS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Tablet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514FA8E-03BC-4A92-A874-B39BAFF56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864" y="321939"/>
            <a:ext cx="8154164" cy="623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982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25" y="489329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Descrizione 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API 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lvl="1"/>
            <a:r>
              <a:rPr lang="it-IT" sz="2000" dirty="0"/>
              <a:t>In questo mini-homework ho integrato due API REST alla mia pagina web: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dirty="0"/>
              <a:t>Una API per la visualizzazione di immagini inerenti alla città di Taormina, sede dei ristoranti della catena.</a:t>
            </a:r>
          </a:p>
          <a:p>
            <a:pPr marL="914400" lvl="1" indent="-457200">
              <a:buFont typeface="+mj-lt"/>
              <a:buAutoNum type="arabicPeriod"/>
            </a:pPr>
            <a:r>
              <a:rPr lang="it-IT" sz="2000" dirty="0"/>
              <a:t>Una API per la visualizzazione di notizie inerenti alla riapertura dei ristoranti causa covid.</a:t>
            </a:r>
          </a:p>
          <a:p>
            <a:pPr marL="914400" lvl="1" indent="-457200">
              <a:buFont typeface="+mj-lt"/>
              <a:buAutoNum type="arabicPeriod"/>
            </a:pPr>
            <a:endParaRPr lang="it-IT" sz="2000" dirty="0"/>
          </a:p>
          <a:p>
            <a:pPr lvl="1"/>
            <a:r>
              <a:rPr lang="it-IT" sz="2000" dirty="0"/>
              <a:t>Entrambe le API utilizzano una autentificazione con API Key.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25" y="489329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Collegamento Homepage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9D2011DD-5C4B-47A7-95D3-012651D3F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16" y="1725110"/>
            <a:ext cx="8151136" cy="378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553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Layout complessivo</a:t>
            </a:r>
          </a:p>
        </p:txBody>
      </p:sp>
      <p:pic>
        <p:nvPicPr>
          <p:cNvPr id="4" name="Immagine 3" descr="Immagine che contiene testo, screenshot, diverso&#10;&#10;Descrizione generata automaticamente">
            <a:extLst>
              <a:ext uri="{FF2B5EF4-FFF2-40B4-BE49-F238E27FC236}">
                <a16:creationId xmlns:a16="http://schemas.microsoft.com/office/drawing/2014/main" id="{AD379AE4-02E9-438C-88F0-BCF8222CBF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818322"/>
            <a:ext cx="8154174" cy="522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HTML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A25C2E7-420A-4C3C-8F37-C69453A85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898982"/>
            <a:ext cx="8151126" cy="508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88" y="1250994"/>
            <a:ext cx="3794440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API IMMAGINI TAORMINA 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pixabay.com</a:t>
            </a:r>
            <a:br>
              <a:rPr lang="it-IT" sz="4000" dirty="0">
                <a:solidFill>
                  <a:srgbClr val="FFFFFF"/>
                </a:solidFill>
              </a:rPr>
            </a:b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BADCDF1-6A29-44BB-8C55-E2313D2A4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864" y="1535339"/>
            <a:ext cx="8151136" cy="3767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88" y="1250994"/>
            <a:ext cx="3794440" cy="3387497"/>
          </a:xfrm>
        </p:spPr>
        <p:txBody>
          <a:bodyPr anchor="b">
            <a:normAutofit/>
          </a:bodyPr>
          <a:lstStyle/>
          <a:p>
            <a:pPr algn="ctr"/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API IMMAGINI TAORMINA 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pixabay.com</a:t>
            </a:r>
            <a:br>
              <a:rPr lang="it-IT" sz="4000" dirty="0">
                <a:solidFill>
                  <a:srgbClr val="FFFFFF"/>
                </a:solidFill>
              </a:rPr>
            </a:b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EE4C487-E43F-4991-A482-A6BC1CF4269F}"/>
              </a:ext>
            </a:extLst>
          </p:cNvPr>
          <p:cNvSpPr txBox="1"/>
          <p:nvPr/>
        </p:nvSpPr>
        <p:spPr>
          <a:xfrm>
            <a:off x="3916128" y="212602"/>
            <a:ext cx="8154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it-IT" sz="2000" dirty="0"/>
              <a:t>Per la visualizzazione delle diverse foto restituite dall’endpoint pixabay.com, ho implementato due event listener sulle frecce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63D1441-DA3A-4B1C-B7FE-8AB64EE9D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488" y="1117663"/>
            <a:ext cx="5773359" cy="262854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900081D-15AA-4F24-BAD8-7FC9B556C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9174" y="3943386"/>
            <a:ext cx="5629988" cy="265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032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88" y="1250994"/>
            <a:ext cx="3794440" cy="3387497"/>
          </a:xfrm>
        </p:spPr>
        <p:txBody>
          <a:bodyPr anchor="b">
            <a:normAutofit/>
          </a:bodyPr>
          <a:lstStyle/>
          <a:p>
            <a:pPr algn="ctr"/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API IMMAGINI TAORMINA 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pixabay.com</a:t>
            </a:r>
            <a:br>
              <a:rPr lang="it-IT" sz="4000" dirty="0">
                <a:solidFill>
                  <a:srgbClr val="FFFFFF"/>
                </a:solidFill>
              </a:rPr>
            </a:b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5047D6F-EF93-4255-8F39-BB8EC12D1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864" y="559540"/>
            <a:ext cx="8151136" cy="575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114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86855"/>
            <a:ext cx="4034778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API NOTIZIE COVID APERTURE RISTORANTI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mediastack.com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55AC9A9-0BAF-4396-9E14-16A79192B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778" y="256367"/>
            <a:ext cx="8151216" cy="1392302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C19BC6C-C140-4662-90F2-E56FCB3AE140}"/>
              </a:ext>
            </a:extLst>
          </p:cNvPr>
          <p:cNvSpPr txBox="1"/>
          <p:nvPr/>
        </p:nvSpPr>
        <p:spPr>
          <a:xfrm>
            <a:off x="4986998" y="1905035"/>
            <a:ext cx="63343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Ho implementato lo scorrimento dei titoli delle notizie inerenti alla riapertura dei ristoranti, restituiti dall’endpoint mediastack.com, tramite il tag &lt;marquee&gt;. Alla destra dei titoli ho aggiunto i link alle varie notizie.</a:t>
            </a:r>
          </a:p>
          <a:p>
            <a:r>
              <a:rPr lang="it-IT" sz="1600" dirty="0"/>
              <a:t>       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Ho implementato un event listener sull’evento ‘’</a:t>
            </a:r>
            <a:r>
              <a:rPr lang="it-IT" sz="1600" dirty="0" err="1"/>
              <a:t>mouseover</a:t>
            </a:r>
            <a:r>
              <a:rPr lang="it-IT" sz="1600" dirty="0"/>
              <a:t>’’ per </a:t>
            </a:r>
          </a:p>
          <a:p>
            <a:pPr algn="ctr"/>
            <a:r>
              <a:rPr lang="it-IT" sz="1600" dirty="0"/>
              <a:t>fermare lo scorrimento quando si passa col puntatore del mouse sopra le notizie e un event listener sull’evento ‘’</a:t>
            </a:r>
            <a:r>
              <a:rPr lang="it-IT" sz="1600" dirty="0" err="1"/>
              <a:t>mouseout</a:t>
            </a:r>
            <a:r>
              <a:rPr lang="it-IT" sz="1600" dirty="0"/>
              <a:t>’’ per riattivare lo scorrimento quando non si passa più col puntatore sopra le notizie.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58AB51E3-0755-4787-BFCC-922C99F4B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4980" y="4395003"/>
            <a:ext cx="8169348" cy="24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1314</TotalTime>
  <Words>228</Words>
  <Application>Microsoft Office PowerPoint</Application>
  <PresentationFormat>Widescreen</PresentationFormat>
  <Paragraphs>26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MHW3</vt:lpstr>
      <vt:lpstr>Descrizione  API REST</vt:lpstr>
      <vt:lpstr>Collegamento Homepage</vt:lpstr>
      <vt:lpstr>Layout complessivo</vt:lpstr>
      <vt:lpstr>HTML</vt:lpstr>
      <vt:lpstr>API IMMAGINI TAORMINA  pixabay.com </vt:lpstr>
      <vt:lpstr> API IMMAGINI TAORMINA  pixabay.com </vt:lpstr>
      <vt:lpstr>  API IMMAGINI TAORMINA  pixabay.com </vt:lpstr>
      <vt:lpstr>API NOTIZIE COVID APERTURE RISTORANTI mediastack.com</vt:lpstr>
      <vt:lpstr>CSS Mini-Homework 3</vt:lpstr>
      <vt:lpstr>Mobile/Tablet</vt:lpstr>
      <vt:lpstr>  CSS Mobile</vt:lpstr>
      <vt:lpstr>  CSS Tablet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Ivan Scandura</cp:lastModifiedBy>
  <cp:revision>51</cp:revision>
  <dcterms:created xsi:type="dcterms:W3CDTF">2021-03-24T16:57:46Z</dcterms:created>
  <dcterms:modified xsi:type="dcterms:W3CDTF">2021-04-24T15:35:36Z</dcterms:modified>
</cp:coreProperties>
</file>

<file path=docProps/thumbnail.jpeg>
</file>